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1"/>
  </p:notesMasterIdLst>
  <p:sldIdLst>
    <p:sldId id="270" r:id="rId2"/>
    <p:sldId id="275" r:id="rId3"/>
    <p:sldId id="266" r:id="rId4"/>
    <p:sldId id="265" r:id="rId5"/>
    <p:sldId id="263" r:id="rId6"/>
    <p:sldId id="260" r:id="rId7"/>
    <p:sldId id="271" r:id="rId8"/>
    <p:sldId id="272" r:id="rId9"/>
    <p:sldId id="27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F5C718B-487C-4203-91B2-079706CC3464}">
          <p14:sldIdLst>
            <p14:sldId id="270"/>
            <p14:sldId id="275"/>
            <p14:sldId id="266"/>
            <p14:sldId id="265"/>
            <p14:sldId id="263"/>
            <p14:sldId id="260"/>
            <p14:sldId id="271"/>
            <p14:sldId id="272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73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5E06-688F-4E38-A18C-2E1B9F1F3B94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C5D2D-AF04-4F6A-B9DA-B614A30522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3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0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2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8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7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37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5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7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9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1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4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1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6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3CE2-FAD7-4995-9404-E9BA7D5D2AE8}" type="datetimeFigureOut">
              <a:rPr lang="es-ES" smtClean="0"/>
              <a:pPr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31BA75-FCB2-47BF-BB19-2ED41E518B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2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49" y="0"/>
            <a:ext cx="6858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461555"/>
            <a:ext cx="65373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/>
              <a:t>Nuestro cole y </a:t>
            </a:r>
          </a:p>
          <a:p>
            <a:r>
              <a:rPr lang="es-ES" sz="5400" dirty="0" smtClean="0"/>
              <a:t>nuestro barrio </a:t>
            </a:r>
            <a:r>
              <a:rPr lang="es-ES" sz="5400" dirty="0" smtClean="0">
                <a:solidFill>
                  <a:schemeClr val="bg1"/>
                </a:solidFill>
              </a:rPr>
              <a:t>son …</a:t>
            </a:r>
          </a:p>
          <a:p>
            <a:endParaRPr lang="es-ES" sz="5400" dirty="0">
              <a:solidFill>
                <a:schemeClr val="bg1"/>
              </a:solidFill>
            </a:endParaRPr>
          </a:p>
          <a:p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19154" y="2612571"/>
            <a:ext cx="30989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Nuestro trocito </a:t>
            </a:r>
          </a:p>
          <a:p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  de planeta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01938" y="3689789"/>
            <a:ext cx="273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Pequeños grandes gestos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8" y="2144060"/>
            <a:ext cx="2268002" cy="2038330"/>
          </a:xfrm>
          <a:prstGeom prst="rect">
            <a:avLst/>
          </a:prstGeom>
        </p:spPr>
      </p:pic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1" y="232954"/>
            <a:ext cx="2943588" cy="26582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2900045" y="166280"/>
            <a:ext cx="6757761" cy="802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4400" dirty="0" smtClean="0">
                <a:solidFill>
                  <a:srgbClr val="2F4600"/>
                </a:solidFill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hace </a:t>
            </a:r>
            <a:r>
              <a:rPr lang="es-ES" sz="4400" dirty="0" smtClean="0">
                <a:solidFill>
                  <a:srgbClr val="2F4600"/>
                </a:solidFill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s-ES" sz="4400" dirty="0" smtClean="0">
                <a:solidFill>
                  <a:srgbClr val="2F4600"/>
                </a:solidFill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Comité Ambiental del Ermita?</a:t>
            </a:r>
          </a:p>
          <a:p>
            <a:pPr lvl="0" algn="ctr"/>
            <a:endParaRPr lang="es-ES" sz="4000" dirty="0" smtClean="0">
              <a:solidFill>
                <a:schemeClr val="accent2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lvl="0" algn="ctr"/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Mejoras </a:t>
            </a:r>
            <a:r>
              <a:rPr lang="es-ES" sz="40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del entorno </a:t>
            </a:r>
            <a:endParaRPr lang="es-ES" sz="4000" dirty="0" smtClean="0">
              <a:solidFill>
                <a:schemeClr val="accent2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lvl="0" algn="ctr"/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en </a:t>
            </a:r>
            <a:r>
              <a:rPr lang="es-ES" sz="40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nuestro colegio.</a:t>
            </a:r>
          </a:p>
          <a:p>
            <a:pPr lvl="0" algn="ctr"/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Ir al cole andando, en bici, patinete y </a:t>
            </a:r>
            <a:r>
              <a:rPr lang="es-ES" sz="4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en transporte público </a:t>
            </a: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Cero basura: </a:t>
            </a:r>
            <a:r>
              <a:rPr lang="es-E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envases de plástico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S" sz="4400" dirty="0" smtClean="0">
              <a:solidFill>
                <a:srgbClr val="2F4600"/>
              </a:solidFill>
              <a:effectLst/>
              <a:latin typeface="Tw Cen MT Condensed Extra Bold" panose="020B08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S" sz="4400" dirty="0" smtClean="0">
              <a:solidFill>
                <a:srgbClr val="2F4600"/>
              </a:solidFill>
              <a:effectLst/>
              <a:latin typeface="Tw Cen MT Condensed Extra Bold" panose="020B08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S" sz="4400" b="1" dirty="0" smtClean="0">
              <a:solidFill>
                <a:srgbClr val="2F4600"/>
              </a:solidFill>
              <a:effectLst/>
              <a:latin typeface="Tw Cen MT Condensed Extra Bold" panose="020B08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799012"/>
            <a:ext cx="8416989" cy="4713514"/>
          </a:xfrm>
          <a:prstGeom prst="rect">
            <a:avLst/>
          </a:prstGeom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9" y="130628"/>
            <a:ext cx="8557260" cy="57048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6686" y="69668"/>
            <a:ext cx="5138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chemeClr val="bg1"/>
                </a:solidFill>
              </a:rPr>
              <a:t>Si no lo cuidamos…</a:t>
            </a:r>
            <a:endParaRPr lang="es-ES" sz="6000" dirty="0">
              <a:solidFill>
                <a:schemeClr val="bg1"/>
              </a:solidFill>
            </a:endParaRPr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9" y="218600"/>
            <a:ext cx="8605579" cy="5557770"/>
          </a:xfrm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" y="313509"/>
            <a:ext cx="5584976" cy="3557451"/>
          </a:xfrm>
        </p:spPr>
      </p:pic>
      <p:pic>
        <p:nvPicPr>
          <p:cNvPr id="3" name="Marcador de conteni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12" y="3663800"/>
            <a:ext cx="4448102" cy="2490938"/>
          </a:xfrm>
          <a:prstGeom prst="rect">
            <a:avLst/>
          </a:prstGeom>
        </p:spPr>
      </p:pic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" y="881349"/>
            <a:ext cx="5581697" cy="37211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76" y="3569463"/>
            <a:ext cx="4472664" cy="27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3" y="502644"/>
            <a:ext cx="6640779" cy="37188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76" y="3319548"/>
            <a:ext cx="4172759" cy="2835190"/>
          </a:xfrm>
          <a:prstGeom prst="rect">
            <a:avLst/>
          </a:prstGeom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" y="678180"/>
            <a:ext cx="8394152" cy="5128260"/>
          </a:xfrm>
          <a:prstGeom prst="rect">
            <a:avLst/>
          </a:prstGeom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40"/>
    </mc:Choice>
    <mc:Fallback xmlns="">
      <p:transition advClick="0" advTm="6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405</TotalTime>
  <Words>55</Words>
  <Application>Microsoft Office PowerPoint</Application>
  <PresentationFormat>Personalizado</PresentationFormat>
  <Paragraphs>12</Paragraphs>
  <Slides>9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VERDE</dc:title>
  <dc:creator>EDUCALOGIN</dc:creator>
  <cp:lastModifiedBy>Usuario</cp:lastModifiedBy>
  <cp:revision>42</cp:revision>
  <dcterms:created xsi:type="dcterms:W3CDTF">2019-01-14T09:19:35Z</dcterms:created>
  <dcterms:modified xsi:type="dcterms:W3CDTF">2020-03-23T15:10:41Z</dcterms:modified>
</cp:coreProperties>
</file>